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  <p:sldMasterId id="2147483660" r:id="rId13"/>
    <p:sldMasterId id="2147483661" r:id="rId14"/>
  </p:sldMasterIdLst>
  <p:notesMasterIdLst>
    <p:notesMasterId r:id="rId17"/>
  </p:notesMasterIdLst>
  <p:sldIdLst>
    <p:sldId id="267" r:id="rId15"/>
    <p:sldId id="296" r:id="rId16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1pPr>
    <a:lvl2pPr marL="455613" indent="1588" algn="ctr" rtl="0" fontAlgn="base">
      <a:spcBef>
        <a:spcPct val="0"/>
      </a:spcBef>
      <a:spcAft>
        <a:spcPct val="0"/>
      </a:spcAft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2pPr>
    <a:lvl3pPr marL="912813" indent="1588" algn="ctr" rtl="0" fontAlgn="base">
      <a:spcBef>
        <a:spcPct val="0"/>
      </a:spcBef>
      <a:spcAft>
        <a:spcPct val="0"/>
      </a:spcAft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3pPr>
    <a:lvl4pPr marL="1370013" indent="1588" algn="ctr" rtl="0" fontAlgn="base">
      <a:spcBef>
        <a:spcPct val="0"/>
      </a:spcBef>
      <a:spcAft>
        <a:spcPct val="0"/>
      </a:spcAft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4pPr>
    <a:lvl5pPr marL="1827213" indent="1588" algn="ctr" rtl="0" fontAlgn="base">
      <a:spcBef>
        <a:spcPct val="0"/>
      </a:spcBef>
      <a:spcAft>
        <a:spcPct val="0"/>
      </a:spcAft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5pPr>
    <a:lvl6pPr marL="2286000" algn="l" defTabSz="457200" rtl="0" eaLnBrk="1" latinLnBrk="0" hangingPunct="1"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6pPr>
    <a:lvl7pPr marL="2743200" algn="l" defTabSz="457200" rtl="0" eaLnBrk="1" latinLnBrk="0" hangingPunct="1"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7pPr>
    <a:lvl8pPr marL="3200400" algn="l" defTabSz="457200" rtl="0" eaLnBrk="1" latinLnBrk="0" hangingPunct="1"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8pPr>
    <a:lvl9pPr marL="3657600" algn="l" defTabSz="457200" rtl="0" eaLnBrk="1" latinLnBrk="0" hangingPunct="1">
      <a:defRPr sz="41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scaleToFitPaper="1"/>
  <p:clrMru>
    <a:srgbClr val="CD69C9"/>
    <a:srgbClr val="00CD00"/>
    <a:srgbClr val="CD8500"/>
    <a:srgbClr val="CD950C"/>
    <a:srgbClr val="00B2EE"/>
    <a:srgbClr val="00BFFF"/>
    <a:srgbClr val="1E90FF"/>
    <a:srgbClr val="9ACD32"/>
    <a:srgbClr val="76EE00"/>
    <a:srgbClr val="66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 autoAdjust="0"/>
    <p:restoredTop sz="99459" autoAdjust="0"/>
  </p:normalViewPr>
  <p:slideViewPr>
    <p:cSldViewPr>
      <p:cViewPr varScale="1">
        <p:scale>
          <a:sx n="122" d="100"/>
          <a:sy n="122" d="100"/>
        </p:scale>
        <p:origin x="-136" y="-60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9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" Target="slides/slide1.xml"/><Relationship Id="rId16" Type="http://schemas.openxmlformats.org/officeDocument/2006/relationships/slide" Target="slides/slide2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0D8FF6E-D9A3-BC45-B90A-694711AE10E2}" type="datetimeFigureOut">
              <a:rPr lang="en-US"/>
              <a:pPr>
                <a:defRPr/>
              </a:pPr>
              <a:t>8/26/2015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4FD413D-36C6-C341-A1BB-18ED07E7DE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628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FD413D-36C6-C341-A1BB-18ED07E7DE0E}" type="slidenum">
              <a:rPr lang="en-US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4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60353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37378"/>
      </p:ext>
    </p:extLst>
  </p:cSld>
  <p:clrMapOvr>
    <a:masterClrMapping/>
  </p:clrMapOvr>
  <p:transition xmlns:p14="http://schemas.microsoft.com/office/powerpoint/2010/main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00649"/>
      </p:ext>
    </p:extLst>
  </p:cSld>
  <p:clrMapOvr>
    <a:masterClrMapping/>
  </p:clrMapOvr>
  <p:transition xmlns:p14="http://schemas.microsoft.com/office/powerpoint/2010/main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773127"/>
      </p:ext>
    </p:extLst>
  </p:cSld>
  <p:clrMapOvr>
    <a:masterClrMapping/>
  </p:clrMapOvr>
  <p:transition xmlns:p14="http://schemas.microsoft.com/office/powerpoint/2010/main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  <a:prstGeom prst="rect">
            <a:avLst/>
          </a:prstGeom>
        </p:spPr>
        <p:txBody>
          <a:bodyPr vert="horz" lIns="91438" tIns="45720" rIns="91438" bIns="45720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987301"/>
      </p:ext>
    </p:extLst>
  </p:cSld>
  <p:clrMapOvr>
    <a:masterClrMapping/>
  </p:clrMapOvr>
  <p:transition xmlns:p14="http://schemas.microsoft.com/office/powerpoint/2010/main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60350"/>
      </p:ext>
    </p:extLst>
  </p:cSld>
  <p:clrMapOvr>
    <a:masterClrMapping/>
  </p:clrMapOvr>
  <p:transition xmlns:p14="http://schemas.microsoft.com/office/powerpoint/2010/main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837643"/>
      </p:ext>
    </p:extLst>
  </p:cSld>
  <p:clrMapOvr>
    <a:masterClrMapping/>
  </p:clrMapOvr>
  <p:transition xmlns:p14="http://schemas.microsoft.com/office/powerpoint/2010/main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71877"/>
      </p:ext>
    </p:extLst>
  </p:cSld>
  <p:clrMapOvr>
    <a:masterClrMapping/>
  </p:clrMapOvr>
  <p:transition xmlns:p14="http://schemas.microsoft.com/office/powerpoint/2010/main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8827475"/>
      </p:ext>
    </p:extLst>
  </p:cSld>
  <p:clrMapOvr>
    <a:masterClrMapping/>
  </p:clrMapOvr>
  <p:transition xmlns:p14="http://schemas.microsoft.com/office/powerpoint/2010/main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0961025"/>
      </p:ext>
    </p:extLst>
  </p:cSld>
  <p:clrMapOvr>
    <a:masterClrMapping/>
  </p:clrMapOvr>
  <p:transition xmlns:p14="http://schemas.microsoft.com/office/powerpoint/2010/main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39567384"/>
      </p:ext>
    </p:extLst>
  </p:cSld>
  <p:clrMapOvr>
    <a:masterClrMapping/>
  </p:clrMapOvr>
  <p:transition xmlns:p14="http://schemas.microsoft.com/office/powerpoint/2010/main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7879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254000"/>
            <a:ext cx="2616201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254000"/>
            <a:ext cx="7696201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766958"/>
      </p:ext>
    </p:extLst>
  </p:cSld>
  <p:clrMapOvr>
    <a:masterClrMapping/>
  </p:clrMapOvr>
  <p:transition xmlns:p14="http://schemas.microsoft.com/office/powerpoint/2010/main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7"/>
            <a:ext cx="2925761" cy="8321674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390527"/>
            <a:ext cx="8624887" cy="8321674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34087"/>
      </p:ext>
    </p:extLst>
  </p:cSld>
  <p:clrMapOvr>
    <a:masterClrMapping/>
  </p:clrMapOvr>
  <p:transition xmlns:p14="http://schemas.microsoft.com/office/powerpoint/2010/main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75349"/>
      </p:ext>
    </p:extLst>
  </p:cSld>
  <p:clrMapOvr>
    <a:masterClrMapping/>
  </p:clrMapOvr>
  <p:transition xmlns:p14="http://schemas.microsoft.com/office/powerpoint/2010/main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57825"/>
      </p:ext>
    </p:extLst>
  </p:cSld>
  <p:clrMapOvr>
    <a:masterClrMapping/>
  </p:clrMapOvr>
  <p:transition xmlns:p14="http://schemas.microsoft.com/office/powerpoint/2010/main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2596180"/>
      </p:ext>
    </p:extLst>
  </p:cSld>
  <p:clrMapOvr>
    <a:masterClrMapping/>
  </p:clrMapOvr>
  <p:transition xmlns:p14="http://schemas.microsoft.com/office/powerpoint/2010/main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151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248022"/>
      </p:ext>
    </p:extLst>
  </p:cSld>
  <p:clrMapOvr>
    <a:masterClrMapping/>
  </p:clrMapOvr>
  <p:transition xmlns:p14="http://schemas.microsoft.com/office/powerpoint/2010/main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18019"/>
      </p:ext>
    </p:extLst>
  </p:cSld>
  <p:clrMapOvr>
    <a:masterClrMapping/>
  </p:clrMapOvr>
  <p:transition xmlns:p14="http://schemas.microsoft.com/office/powerpoint/2010/main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3797"/>
      </p:ext>
    </p:extLst>
  </p:cSld>
  <p:clrMapOvr>
    <a:masterClrMapping/>
  </p:clrMapOvr>
  <p:transition xmlns:p14="http://schemas.microsoft.com/office/powerpoint/2010/main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616084"/>
      </p:ext>
    </p:extLst>
  </p:cSld>
  <p:clrMapOvr>
    <a:masterClrMapping/>
  </p:clrMapOvr>
  <p:transition xmlns:p14="http://schemas.microsoft.com/office/powerpoint/2010/main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9508400"/>
      </p:ext>
    </p:extLst>
  </p:cSld>
  <p:clrMapOvr>
    <a:masterClrMapping/>
  </p:clrMapOvr>
  <p:transition xmlns:p14="http://schemas.microsoft.com/office/powerpoint/2010/main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1536886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55454"/>
      </p:ext>
    </p:extLst>
  </p:cSld>
  <p:clrMapOvr>
    <a:masterClrMapping/>
  </p:clrMapOvr>
  <p:transition xmlns:p14="http://schemas.microsoft.com/office/powerpoint/2010/main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14759"/>
      </p:ext>
    </p:extLst>
  </p:cSld>
  <p:clrMapOvr>
    <a:masterClrMapping/>
  </p:clrMapOvr>
  <p:transition xmlns:p14="http://schemas.microsoft.com/office/powerpoint/2010/main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254000"/>
            <a:ext cx="2616201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254000"/>
            <a:ext cx="7696201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028918"/>
      </p:ext>
    </p:extLst>
  </p:cSld>
  <p:clrMapOvr>
    <a:masterClrMapping/>
  </p:clrMapOvr>
  <p:transition xmlns:p14="http://schemas.microsoft.com/office/powerpoint/2010/main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15967"/>
      </p:ext>
    </p:extLst>
  </p:cSld>
  <p:clrMapOvr>
    <a:masterClrMapping/>
  </p:clrMapOvr>
  <p:transition xmlns:p14="http://schemas.microsoft.com/office/powerpoint/2010/main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08929"/>
      </p:ext>
    </p:extLst>
  </p:cSld>
  <p:clrMapOvr>
    <a:masterClrMapping/>
  </p:clrMapOvr>
  <p:transition xmlns:p14="http://schemas.microsoft.com/office/powerpoint/2010/main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297204"/>
      </p:ext>
    </p:extLst>
  </p:cSld>
  <p:clrMapOvr>
    <a:masterClrMapping/>
  </p:clrMapOvr>
  <p:transition xmlns:p14="http://schemas.microsoft.com/office/powerpoint/2010/main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43945"/>
      </p:ext>
    </p:extLst>
  </p:cSld>
  <p:clrMapOvr>
    <a:masterClrMapping/>
  </p:clrMapOvr>
  <p:transition xmlns:p14="http://schemas.microsoft.com/office/powerpoint/2010/main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56435"/>
      </p:ext>
    </p:extLst>
  </p:cSld>
  <p:clrMapOvr>
    <a:masterClrMapping/>
  </p:clrMapOvr>
  <p:transition xmlns:p14="http://schemas.microsoft.com/office/powerpoint/2010/main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42241"/>
      </p:ext>
    </p:extLst>
  </p:cSld>
  <p:clrMapOvr>
    <a:masterClrMapping/>
  </p:clrMapOvr>
  <p:transition xmlns:p14="http://schemas.microsoft.com/office/powerpoint/2010/main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4174814"/>
      </p:ext>
    </p:extLst>
  </p:cSld>
  <p:clrMapOvr>
    <a:masterClrMapping/>
  </p:clrMapOvr>
  <p:transition xmlns:p14="http://schemas.microsoft.com/office/powerpoint/2010/main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684506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46428"/>
      </p:ext>
    </p:extLst>
  </p:cSld>
  <p:clrMapOvr>
    <a:masterClrMapping/>
  </p:clrMapOvr>
  <p:transition xmlns:p14="http://schemas.microsoft.com/office/powerpoint/2010/main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9010075"/>
      </p:ext>
    </p:extLst>
  </p:cSld>
  <p:clrMapOvr>
    <a:masterClrMapping/>
  </p:clrMapOvr>
  <p:transition xmlns:p14="http://schemas.microsoft.com/office/powerpoint/2010/main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704934"/>
      </p:ext>
    </p:extLst>
  </p:cSld>
  <p:clrMapOvr>
    <a:masterClrMapping/>
  </p:clrMapOvr>
  <p:transition xmlns:p14="http://schemas.microsoft.com/office/powerpoint/2010/main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254000"/>
            <a:ext cx="2616201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254000"/>
            <a:ext cx="7696201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40528"/>
      </p:ext>
    </p:extLst>
  </p:cSld>
  <p:clrMapOvr>
    <a:masterClrMapping/>
  </p:clrMapOvr>
  <p:transition xmlns:p14="http://schemas.microsoft.com/office/powerpoint/2010/main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85625"/>
      </p:ext>
    </p:extLst>
  </p:cSld>
  <p:clrMapOvr>
    <a:masterClrMapping/>
  </p:clrMapOvr>
  <p:transition xmlns:p14="http://schemas.microsoft.com/office/powerpoint/2010/main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56965"/>
      </p:ext>
    </p:extLst>
  </p:cSld>
  <p:clrMapOvr>
    <a:masterClrMapping/>
  </p:clrMapOvr>
  <p:transition xmlns:p14="http://schemas.microsoft.com/office/powerpoint/2010/main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3992866"/>
      </p:ext>
    </p:extLst>
  </p:cSld>
  <p:clrMapOvr>
    <a:masterClrMapping/>
  </p:clrMapOvr>
  <p:transition xmlns:p14="http://schemas.microsoft.com/office/powerpoint/2010/main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1" y="2768600"/>
            <a:ext cx="19050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29800" y="2768600"/>
            <a:ext cx="19050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52713"/>
      </p:ext>
    </p:extLst>
  </p:cSld>
  <p:clrMapOvr>
    <a:masterClrMapping/>
  </p:clrMapOvr>
  <p:transition xmlns:p14="http://schemas.microsoft.com/office/powerpoint/2010/main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27093"/>
      </p:ext>
    </p:extLst>
  </p:cSld>
  <p:clrMapOvr>
    <a:masterClrMapping/>
  </p:clrMapOvr>
  <p:transition xmlns:p14="http://schemas.microsoft.com/office/powerpoint/2010/main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81300"/>
      </p:ext>
    </p:extLst>
  </p:cSld>
  <p:clrMapOvr>
    <a:masterClrMapping/>
  </p:clrMapOvr>
  <p:transition xmlns:p14="http://schemas.microsoft.com/office/powerpoint/2010/main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0946981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  <a:prstGeom prst="rect">
            <a:avLst/>
          </a:prstGeom>
        </p:spPr>
        <p:txBody>
          <a:bodyPr vert="horz" lIns="91438" tIns="45720" rIns="91438" bIns="45720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5814750"/>
      </p:ext>
    </p:extLst>
  </p:cSld>
  <p:clrMapOvr>
    <a:masterClrMapping/>
  </p:clrMapOvr>
  <p:transition xmlns:p14="http://schemas.microsoft.com/office/powerpoint/2010/main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9985382"/>
      </p:ext>
    </p:extLst>
  </p:cSld>
  <p:clrMapOvr>
    <a:masterClrMapping/>
  </p:clrMapOvr>
  <p:transition xmlns:p14="http://schemas.microsoft.com/office/powerpoint/2010/main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3901324"/>
      </p:ext>
    </p:extLst>
  </p:cSld>
  <p:clrMapOvr>
    <a:masterClrMapping/>
  </p:clrMapOvr>
  <p:transition xmlns:p14="http://schemas.microsoft.com/office/powerpoint/2010/main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72009"/>
      </p:ext>
    </p:extLst>
  </p:cSld>
  <p:clrMapOvr>
    <a:masterClrMapping/>
  </p:clrMapOvr>
  <p:transition xmlns:p14="http://schemas.microsoft.com/office/powerpoint/2010/main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254000"/>
            <a:ext cx="2616201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254000"/>
            <a:ext cx="7696201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9121"/>
      </p:ext>
    </p:extLst>
  </p:cSld>
  <p:clrMapOvr>
    <a:masterClrMapping/>
  </p:clrMapOvr>
  <p:transition xmlns:p14="http://schemas.microsoft.com/office/powerpoint/2010/main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9302"/>
      </p:ext>
    </p:extLst>
  </p:cSld>
  <p:clrMapOvr>
    <a:masterClrMapping/>
  </p:clrMapOvr>
  <p:transition xmlns:p14="http://schemas.microsoft.com/office/powerpoint/2010/main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24809"/>
      </p:ext>
    </p:extLst>
  </p:cSld>
  <p:clrMapOvr>
    <a:masterClrMapping/>
  </p:clrMapOvr>
  <p:transition xmlns:p14="http://schemas.microsoft.com/office/powerpoint/2010/main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3575401"/>
      </p:ext>
    </p:extLst>
  </p:cSld>
  <p:clrMapOvr>
    <a:masterClrMapping/>
  </p:clrMapOvr>
  <p:transition xmlns:p14="http://schemas.microsoft.com/office/powerpoint/2010/main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151" y="2768600"/>
            <a:ext cx="244475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33179"/>
      </p:ext>
    </p:extLst>
  </p:cSld>
  <p:clrMapOvr>
    <a:masterClrMapping/>
  </p:clrMapOvr>
  <p:transition xmlns:p14="http://schemas.microsoft.com/office/powerpoint/2010/main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03039"/>
      </p:ext>
    </p:extLst>
  </p:cSld>
  <p:clrMapOvr>
    <a:masterClrMapping/>
  </p:clrMapOvr>
  <p:transition xmlns:p14="http://schemas.microsoft.com/office/powerpoint/2010/main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57280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1270002"/>
            <a:ext cx="5156200" cy="72136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1270002"/>
            <a:ext cx="5156200" cy="72136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90290"/>
      </p:ext>
    </p:extLst>
  </p:cSld>
  <p:clrMapOvr>
    <a:masterClrMapping/>
  </p:clrMapOvr>
  <p:transition xmlns:p14="http://schemas.microsoft.com/office/powerpoint/2010/main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8853641"/>
      </p:ext>
    </p:extLst>
  </p:cSld>
  <p:clrMapOvr>
    <a:masterClrMapping/>
  </p:clrMapOvr>
  <p:transition xmlns:p14="http://schemas.microsoft.com/office/powerpoint/2010/main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2759536"/>
      </p:ext>
    </p:extLst>
  </p:cSld>
  <p:clrMapOvr>
    <a:masterClrMapping/>
  </p:clrMapOvr>
  <p:transition xmlns:p14="http://schemas.microsoft.com/office/powerpoint/2010/main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95985528"/>
      </p:ext>
    </p:extLst>
  </p:cSld>
  <p:clrMapOvr>
    <a:masterClrMapping/>
  </p:clrMapOvr>
  <p:transition xmlns:p14="http://schemas.microsoft.com/office/powerpoint/2010/main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33643"/>
      </p:ext>
    </p:extLst>
  </p:cSld>
  <p:clrMapOvr>
    <a:masterClrMapping/>
  </p:clrMapOvr>
  <p:transition xmlns:p14="http://schemas.microsoft.com/office/powerpoint/2010/main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254000"/>
            <a:ext cx="2616201" cy="8229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254000"/>
            <a:ext cx="7696201" cy="8229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9764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05611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5803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5844507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604278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470237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6839847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90566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6"/>
            <a:ext cx="2925761" cy="8093075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390526"/>
            <a:ext cx="8624887" cy="80930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19947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85148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61744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5274075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67921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99489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73844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566430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1355998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1712989"/>
      </p:ext>
    </p:extLst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2233419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6067"/>
      </p:ext>
    </p:extLst>
  </p:cSld>
  <p:clrMapOvr>
    <a:masterClrMapping/>
  </p:clrMapOvr>
  <p:transition xmlns:p14="http://schemas.microsoft.com/office/powerpoint/2010/main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6"/>
            <a:ext cx="2925761" cy="64357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8624887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28482"/>
      </p:ext>
    </p:extLst>
  </p:cSld>
  <p:clrMapOvr>
    <a:masterClrMapping/>
  </p:clrMapOvr>
  <p:transition xmlns:p14="http://schemas.microsoft.com/office/powerpoint/2010/main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21372"/>
      </p:ext>
    </p:extLst>
  </p:cSld>
  <p:clrMapOvr>
    <a:masterClrMapping/>
  </p:clrMapOvr>
  <p:transition xmlns:p14="http://schemas.microsoft.com/office/powerpoint/2010/main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507316"/>
      </p:ext>
    </p:extLst>
  </p:cSld>
  <p:clrMapOvr>
    <a:masterClrMapping/>
  </p:clrMapOvr>
  <p:transition xmlns:p14="http://schemas.microsoft.com/office/powerpoint/2010/main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4887835"/>
      </p:ext>
    </p:extLst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5029201"/>
            <a:ext cx="5156200" cy="11303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029201"/>
            <a:ext cx="5156200" cy="11303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29889"/>
      </p:ext>
    </p:extLst>
  </p:cSld>
  <p:clrMapOvr>
    <a:masterClrMapping/>
  </p:clrMapOvr>
  <p:transition xmlns:p14="http://schemas.microsoft.com/office/powerpoint/2010/main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56010"/>
      </p:ext>
    </p:extLst>
  </p:cSld>
  <p:clrMapOvr>
    <a:masterClrMapping/>
  </p:clrMapOvr>
  <p:transition xmlns:p14="http://schemas.microsoft.com/office/powerpoint/2010/main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69431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1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768600"/>
            <a:ext cx="5156200" cy="5715000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14824"/>
      </p:ext>
    </p:extLst>
  </p:cSld>
  <p:clrMapOvr>
    <a:masterClrMapping/>
  </p:clrMapOvr>
  <p:transition xmlns:p14="http://schemas.microsoft.com/office/powerpoint/2010/main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2862345"/>
      </p:ext>
    </p:extLst>
  </p:cSld>
  <p:clrMapOvr>
    <a:masterClrMapping/>
  </p:clrMapOvr>
  <p:transition xmlns:p14="http://schemas.microsoft.com/office/powerpoint/2010/main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6864835"/>
      </p:ext>
    </p:extLst>
  </p:cSld>
  <p:clrMapOvr>
    <a:masterClrMapping/>
  </p:clrMapOvr>
  <p:transition xmlns:p14="http://schemas.microsoft.com/office/powerpoint/2010/main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157776"/>
      </p:ext>
    </p:extLst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729"/>
      </p:ext>
    </p:extLst>
  </p:cSld>
  <p:clrMapOvr>
    <a:masterClrMapping/>
  </p:clrMapOvr>
  <p:transition xmlns:p14="http://schemas.microsoft.com/office/powerpoint/2010/main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599" y="1638300"/>
            <a:ext cx="2616201" cy="45212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1" y="1638300"/>
            <a:ext cx="7696201" cy="452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15497"/>
      </p:ext>
    </p:extLst>
  </p:cSld>
  <p:clrMapOvr>
    <a:masterClrMapping/>
  </p:clrMapOvr>
  <p:transition xmlns:p14="http://schemas.microsoft.com/office/powerpoint/2010/main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4678"/>
      </p:ext>
    </p:extLst>
  </p:cSld>
  <p:clrMapOvr>
    <a:masterClrMapping/>
  </p:clrMapOvr>
  <p:transition xmlns:p14="http://schemas.microsoft.com/office/powerpoint/2010/main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92567"/>
      </p:ext>
    </p:extLst>
  </p:cSld>
  <p:clrMapOvr>
    <a:masterClrMapping/>
  </p:clrMapOvr>
  <p:transition xmlns:p14="http://schemas.microsoft.com/office/powerpoint/2010/main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0941931"/>
      </p:ext>
    </p:extLst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58461"/>
      </p:ext>
    </p:extLst>
  </p:cSld>
  <p:clrMapOvr>
    <a:masterClrMapping/>
  </p:clrMapOvr>
  <p:transition xmlns:p14="http://schemas.microsoft.com/office/powerpoint/2010/main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1580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86230"/>
      </p:ext>
    </p:extLst>
  </p:cSld>
  <p:clrMapOvr>
    <a:masterClrMapping/>
  </p:clrMapOvr>
  <p:transition xmlns:p14="http://schemas.microsoft.com/office/powerpoint/2010/main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94280"/>
      </p:ext>
    </p:extLst>
  </p:cSld>
  <p:clrMapOvr>
    <a:masterClrMapping/>
  </p:clrMapOvr>
  <p:transition xmlns:p14="http://schemas.microsoft.com/office/powerpoint/2010/main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6474015"/>
      </p:ext>
    </p:extLst>
  </p:cSld>
  <p:clrMapOvr>
    <a:masterClrMapping/>
  </p:clrMapOvr>
  <p:transition xmlns:p14="http://schemas.microsoft.com/office/powerpoint/2010/main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7078548"/>
      </p:ext>
    </p:extLst>
  </p:cSld>
  <p:clrMapOvr>
    <a:masterClrMapping/>
  </p:clrMapOvr>
  <p:transition xmlns:p14="http://schemas.microsoft.com/office/powerpoint/2010/main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3407544"/>
      </p:ext>
    </p:extLst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86927"/>
      </p:ext>
    </p:extLst>
  </p:cSld>
  <p:clrMapOvr>
    <a:masterClrMapping/>
  </p:clrMapOvr>
  <p:transition xmlns:p14="http://schemas.microsoft.com/office/powerpoint/2010/main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1" cy="67913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5"/>
            <a:ext cx="8624887" cy="6791325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19246"/>
      </p:ext>
    </p:extLst>
  </p:cSld>
  <p:clrMapOvr>
    <a:masterClrMapping/>
  </p:clrMapOvr>
  <p:transition xmlns:p14="http://schemas.microsoft.com/office/powerpoint/2010/main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53840"/>
      </p:ext>
    </p:extLst>
  </p:cSld>
  <p:clrMapOvr>
    <a:masterClrMapping/>
  </p:clrMapOvr>
  <p:transition xmlns:p14="http://schemas.microsoft.com/office/powerpoint/2010/main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723428"/>
      </p:ext>
    </p:extLst>
  </p:cSld>
  <p:clrMapOvr>
    <a:masterClrMapping/>
  </p:clrMapOvr>
  <p:transition xmlns:p14="http://schemas.microsoft.com/office/powerpoint/2010/main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2713839"/>
      </p:ext>
    </p:extLst>
  </p:cSld>
  <p:clrMapOvr>
    <a:masterClrMapping/>
  </p:clrMapOvr>
  <p:transition xmlns:p14="http://schemas.microsoft.com/office/powerpoint/2010/main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2517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764678"/>
      </p:ext>
    </p:extLst>
  </p:cSld>
  <p:clrMapOvr>
    <a:masterClrMapping/>
  </p:clrMapOvr>
  <p:transition xmlns:p14="http://schemas.microsoft.com/office/powerpoint/2010/main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8560"/>
      </p:ext>
    </p:extLst>
  </p:cSld>
  <p:clrMapOvr>
    <a:masterClrMapping/>
  </p:clrMapOvr>
  <p:transition xmlns:p14="http://schemas.microsoft.com/office/powerpoint/2010/main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66822"/>
      </p:ext>
    </p:extLst>
  </p:cSld>
  <p:clrMapOvr>
    <a:masterClrMapping/>
  </p:clrMapOvr>
  <p:transition xmlns:p14="http://schemas.microsoft.com/office/powerpoint/2010/main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2809223"/>
      </p:ext>
    </p:extLst>
  </p:cSld>
  <p:clrMapOvr>
    <a:masterClrMapping/>
  </p:clrMapOvr>
  <p:transition xmlns:p14="http://schemas.microsoft.com/office/powerpoint/2010/main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248227"/>
      </p:ext>
    </p:extLst>
  </p:cSld>
  <p:clrMapOvr>
    <a:masterClrMapping/>
  </p:clrMapOvr>
  <p:transition xmlns:p14="http://schemas.microsoft.com/office/powerpoint/2010/main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8198766"/>
      </p:ext>
    </p:extLst>
  </p:cSld>
  <p:clrMapOvr>
    <a:masterClrMapping/>
  </p:clrMapOvr>
  <p:transition xmlns:p14="http://schemas.microsoft.com/office/powerpoint/2010/main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05894"/>
      </p:ext>
    </p:extLst>
  </p:cSld>
  <p:clrMapOvr>
    <a:masterClrMapping/>
  </p:clrMapOvr>
  <p:transition xmlns:p14="http://schemas.microsoft.com/office/powerpoint/2010/main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276475"/>
            <a:ext cx="2925761" cy="67913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5"/>
            <a:ext cx="8624887" cy="6791325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27192"/>
      </p:ext>
    </p:extLst>
  </p:cSld>
  <p:clrMapOvr>
    <a:masterClrMapping/>
  </p:clrMapOvr>
  <p:transition xmlns:p14="http://schemas.microsoft.com/office/powerpoint/2010/main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99074"/>
      </p:ext>
    </p:extLst>
  </p:cSld>
  <p:clrMapOvr>
    <a:masterClrMapping/>
  </p:clrMapOvr>
  <p:transition xmlns:p14="http://schemas.microsoft.com/office/powerpoint/2010/main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07689"/>
      </p:ext>
    </p:extLst>
  </p:cSld>
  <p:clrMapOvr>
    <a:masterClrMapping/>
  </p:clrMapOvr>
  <p:transition xmlns:p14="http://schemas.microsoft.com/office/powerpoint/2010/main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8926225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73716"/>
      </p:ext>
    </p:extLst>
  </p:cSld>
  <p:clrMapOvr>
    <a:masterClrMapping/>
  </p:clrMapOvr>
  <p:transition xmlns:p14="http://schemas.microsoft.com/office/powerpoint/2010/main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5000" y="4787900"/>
            <a:ext cx="2857500" cy="3302001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900" y="4787900"/>
            <a:ext cx="2857500" cy="3302001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94135"/>
      </p:ext>
    </p:extLst>
  </p:cSld>
  <p:clrMapOvr>
    <a:masterClrMapping/>
  </p:clrMapOvr>
  <p:transition xmlns:p14="http://schemas.microsoft.com/office/powerpoint/2010/main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173032"/>
      </p:ext>
    </p:extLst>
  </p:cSld>
  <p:clrMapOvr>
    <a:masterClrMapping/>
  </p:clrMapOvr>
  <p:transition xmlns:p14="http://schemas.microsoft.com/office/powerpoint/2010/main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69777"/>
      </p:ext>
    </p:extLst>
  </p:cSld>
  <p:clrMapOvr>
    <a:masterClrMapping/>
  </p:clrMapOvr>
  <p:transition xmlns:p14="http://schemas.microsoft.com/office/powerpoint/2010/main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355438"/>
      </p:ext>
    </p:extLst>
  </p:cSld>
  <p:clrMapOvr>
    <a:masterClrMapping/>
  </p:clrMapOvr>
  <p:transition xmlns:p14="http://schemas.microsoft.com/office/powerpoint/2010/main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2415428"/>
      </p:ext>
    </p:extLst>
  </p:cSld>
  <p:clrMapOvr>
    <a:masterClrMapping/>
  </p:clrMapOvr>
  <p:transition xmlns:p14="http://schemas.microsoft.com/office/powerpoint/2010/main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7390609"/>
      </p:ext>
    </p:extLst>
  </p:cSld>
  <p:clrMapOvr>
    <a:masterClrMapping/>
  </p:clrMapOvr>
  <p:transition xmlns:p14="http://schemas.microsoft.com/office/powerpoint/2010/main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83208"/>
      </p:ext>
    </p:extLst>
  </p:cSld>
  <p:clrMapOvr>
    <a:masterClrMapping/>
  </p:clrMapOvr>
  <p:transition xmlns:p14="http://schemas.microsoft.com/office/powerpoint/2010/main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35551" y="1409700"/>
            <a:ext cx="1466850" cy="66802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5001" y="1409700"/>
            <a:ext cx="4248149" cy="6680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30606"/>
      </p:ext>
    </p:extLst>
  </p:cSld>
  <p:clrMapOvr>
    <a:masterClrMapping/>
  </p:clrMapOvr>
  <p:transition xmlns:p14="http://schemas.microsoft.com/office/powerpoint/2010/main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206901"/>
      </p:ext>
    </p:extLst>
  </p:cSld>
  <p:clrMapOvr>
    <a:masterClrMapping/>
  </p:clrMapOvr>
  <p:transition xmlns:p14="http://schemas.microsoft.com/office/powerpoint/2010/main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00860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63882930"/>
      </p:ext>
    </p:extLst>
  </p:cSld>
  <p:clrMapOvr>
    <a:masterClrMapping/>
  </p:clrMapOvr>
  <p:transition xmlns:p14="http://schemas.microsoft.com/office/powerpoint/2010/main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860706"/>
      </p:ext>
    </p:extLst>
  </p:cSld>
  <p:clrMapOvr>
    <a:masterClrMapping/>
  </p:clrMapOvr>
  <p:transition xmlns:p14="http://schemas.microsoft.com/office/powerpoint/2010/main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5000" y="4787900"/>
            <a:ext cx="2857500" cy="3302001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900" y="4787900"/>
            <a:ext cx="2857500" cy="3302001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84728"/>
      </p:ext>
    </p:extLst>
  </p:cSld>
  <p:clrMapOvr>
    <a:masterClrMapping/>
  </p:clrMapOvr>
  <p:transition xmlns:p14="http://schemas.microsoft.com/office/powerpoint/2010/main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</p:spPr>
        <p:txBody>
          <a:bodyPr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48265"/>
      </p:ext>
    </p:extLst>
  </p:cSld>
  <p:clrMapOvr>
    <a:masterClrMapping/>
  </p:clrMapOvr>
  <p:transition xmlns:p14="http://schemas.microsoft.com/office/powerpoint/2010/main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937103"/>
      </p:ext>
    </p:extLst>
  </p:cSld>
  <p:clrMapOvr>
    <a:masterClrMapping/>
  </p:clrMapOvr>
  <p:transition xmlns:p14="http://schemas.microsoft.com/office/powerpoint/2010/main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254376"/>
      </p:ext>
    </p:extLst>
  </p:cSld>
  <p:clrMapOvr>
    <a:masterClrMapping/>
  </p:clrMapOvr>
  <p:transition xmlns:p14="http://schemas.microsoft.com/office/powerpoint/2010/main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932172"/>
      </p:ext>
    </p:extLst>
  </p:cSld>
  <p:clrMapOvr>
    <a:masterClrMapping/>
  </p:clrMapOvr>
  <p:transition xmlns:p14="http://schemas.microsoft.com/office/powerpoint/2010/main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3861375"/>
      </p:ext>
    </p:extLst>
  </p:cSld>
  <p:clrMapOvr>
    <a:masterClrMapping/>
  </p:clrMapOvr>
  <p:transition xmlns:p14="http://schemas.microsoft.com/office/powerpoint/2010/main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981088"/>
      </p:ext>
    </p:extLst>
  </p:cSld>
  <p:clrMapOvr>
    <a:masterClrMapping/>
  </p:clrMapOvr>
  <p:transition xmlns:p14="http://schemas.microsoft.com/office/powerpoint/2010/main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35551" y="1409700"/>
            <a:ext cx="1466850" cy="66802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5001" y="1409700"/>
            <a:ext cx="4248149" cy="6680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31789"/>
      </p:ext>
    </p:extLst>
  </p:cSld>
  <p:clrMapOvr>
    <a:masterClrMapping/>
  </p:clrMapOvr>
  <p:transition xmlns:p14="http://schemas.microsoft.com/office/powerpoint/2010/main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6" y="3030539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6" cy="249237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 algn="ctr">
              <a:buNone/>
              <a:defRPr/>
            </a:lvl1pPr>
            <a:lvl2pPr marL="457192" indent="0" algn="ctr">
              <a:buNone/>
              <a:defRPr/>
            </a:lvl2pPr>
            <a:lvl3pPr marL="914384" indent="0" algn="ctr">
              <a:buNone/>
              <a:defRPr/>
            </a:lvl3pPr>
            <a:lvl4pPr marL="1371575" indent="0" algn="ctr">
              <a:buNone/>
              <a:defRPr/>
            </a:lvl4pPr>
            <a:lvl5pPr marL="1828767" indent="0" algn="ctr">
              <a:buNone/>
              <a:defRPr/>
            </a:lvl5pPr>
            <a:lvl6pPr marL="2285957" indent="0" algn="ctr">
              <a:buNone/>
              <a:defRPr/>
            </a:lvl6pPr>
            <a:lvl7pPr marL="2743149" indent="0" algn="ctr">
              <a:buNone/>
              <a:defRPr/>
            </a:lvl7pPr>
            <a:lvl8pPr marL="3200341" indent="0" algn="ctr">
              <a:buNone/>
              <a:defRPr/>
            </a:lvl8pPr>
            <a:lvl9pPr marL="36575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68551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539653"/>
      </p:ext>
    </p:extLst>
  </p:cSld>
  <p:clrMapOvr>
    <a:masterClrMapping/>
  </p:clrMapOvr>
  <p:transition xmlns:p14="http://schemas.microsoft.com/office/powerpoint/2010/main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horz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036091"/>
      </p:ext>
    </p:extLst>
  </p:cSld>
  <p:clrMapOvr>
    <a:masterClrMapping/>
  </p:clrMapOvr>
  <p:transition xmlns:p14="http://schemas.microsoft.com/office/powerpoint/2010/main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1" cy="193674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1" cy="2133600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000"/>
            </a:lvl1pPr>
            <a:lvl2pPr marL="457192" indent="0">
              <a:buNone/>
              <a:defRPr sz="1800"/>
            </a:lvl2pPr>
            <a:lvl3pPr marL="914384" indent="0">
              <a:buNone/>
              <a:defRPr sz="1500"/>
            </a:lvl3pPr>
            <a:lvl4pPr marL="1371575" indent="0">
              <a:buNone/>
              <a:defRPr sz="1400"/>
            </a:lvl4pPr>
            <a:lvl5pPr marL="1828767" indent="0">
              <a:buNone/>
              <a:defRPr sz="1400"/>
            </a:lvl5pPr>
            <a:lvl6pPr marL="2285957" indent="0">
              <a:buNone/>
              <a:defRPr sz="1400"/>
            </a:lvl6pPr>
            <a:lvl7pPr marL="2743149" indent="0">
              <a:buNone/>
              <a:defRPr sz="1400"/>
            </a:lvl7pPr>
            <a:lvl8pPr marL="3200341" indent="0">
              <a:buNone/>
              <a:defRPr sz="1400"/>
            </a:lvl8pPr>
            <a:lvl9pPr marL="3657533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254273"/>
      </p:ext>
    </p:extLst>
  </p:cSld>
  <p:clrMapOvr>
    <a:masterClrMapping/>
  </p:clrMapOvr>
  <p:transition xmlns:p14="http://schemas.microsoft.com/office/powerpoint/2010/main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7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2" y="2276476"/>
            <a:ext cx="5775324" cy="6435726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800"/>
            </a:lvl1pPr>
            <a:lvl2pPr>
              <a:defRPr sz="25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15087"/>
      </p:ext>
    </p:extLst>
  </p:cSld>
  <p:clrMapOvr>
    <a:masterClrMapping/>
  </p:clrMapOvr>
  <p:transition xmlns:p14="http://schemas.microsoft.com/office/powerpoint/2010/main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6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6" y="2182815"/>
            <a:ext cx="5745163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6" y="3092451"/>
            <a:ext cx="5745163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90" y="2182815"/>
            <a:ext cx="5748336" cy="909636"/>
          </a:xfrm>
          <a:prstGeom prst="rect">
            <a:avLst/>
          </a:prstGeom>
        </p:spPr>
        <p:txBody>
          <a:bodyPr vert="horz" lIns="91438" tIns="45720" rIns="91438" bIns="45720" anchor="b"/>
          <a:lstStyle>
            <a:lvl1pPr marL="0" indent="0">
              <a:buNone/>
              <a:defRPr sz="2500" b="1"/>
            </a:lvl1pPr>
            <a:lvl2pPr marL="457192" indent="0">
              <a:buNone/>
              <a:defRPr sz="2000" b="1"/>
            </a:lvl2pPr>
            <a:lvl3pPr marL="914384" indent="0">
              <a:buNone/>
              <a:defRPr sz="1800" b="1"/>
            </a:lvl3pPr>
            <a:lvl4pPr marL="1371575" indent="0">
              <a:buNone/>
              <a:defRPr sz="1500" b="1"/>
            </a:lvl4pPr>
            <a:lvl5pPr marL="1828767" indent="0">
              <a:buNone/>
              <a:defRPr sz="1500" b="1"/>
            </a:lvl5pPr>
            <a:lvl6pPr marL="2285957" indent="0">
              <a:buNone/>
              <a:defRPr sz="1500" b="1"/>
            </a:lvl6pPr>
            <a:lvl7pPr marL="2743149" indent="0">
              <a:buNone/>
              <a:defRPr sz="1500" b="1"/>
            </a:lvl7pPr>
            <a:lvl8pPr marL="3200341" indent="0">
              <a:buNone/>
              <a:defRPr sz="1500" b="1"/>
            </a:lvl8pPr>
            <a:lvl9pPr marL="3657533" indent="0">
              <a:buNone/>
              <a:defRPr sz="1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90" y="3092451"/>
            <a:ext cx="5748336" cy="5619750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2500"/>
            </a:lvl1pPr>
            <a:lvl2pPr>
              <a:defRPr sz="20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66906"/>
      </p:ext>
    </p:extLst>
  </p:cSld>
  <p:clrMapOvr>
    <a:masterClrMapping/>
  </p:clrMapOvr>
  <p:transition xmlns:p14="http://schemas.microsoft.com/office/powerpoint/2010/main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08324"/>
      </p:ext>
    </p:extLst>
  </p:cSld>
  <p:clrMapOvr>
    <a:masterClrMapping/>
  </p:clrMapOvr>
  <p:transition xmlns:p14="http://schemas.microsoft.com/office/powerpoint/2010/main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811731"/>
      </p:ext>
    </p:extLst>
  </p:cSld>
  <p:clrMapOvr>
    <a:masterClrMapping/>
  </p:clrMapOvr>
  <p:transition xmlns:p14="http://schemas.microsoft.com/office/powerpoint/2010/main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7" y="388940"/>
            <a:ext cx="4278313" cy="16525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40"/>
            <a:ext cx="7269163" cy="8323261"/>
          </a:xfrm>
          <a:prstGeom prst="rect">
            <a:avLst/>
          </a:prstGeom>
        </p:spPr>
        <p:txBody>
          <a:bodyPr vert="horz" lIns="91438" tIns="45720" rIns="91438" bIns="45720"/>
          <a:lstStyle>
            <a:lvl1pPr>
              <a:defRPr sz="3200"/>
            </a:lvl1pPr>
            <a:lvl2pPr>
              <a:defRPr sz="2800"/>
            </a:lvl2pPr>
            <a:lvl3pPr>
              <a:defRPr sz="25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7" y="2041526"/>
            <a:ext cx="4278313" cy="667067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984649"/>
      </p:ext>
    </p:extLst>
  </p:cSld>
  <p:clrMapOvr>
    <a:masterClrMapping/>
  </p:clrMapOvr>
  <p:transition xmlns:p14="http://schemas.microsoft.com/office/powerpoint/2010/main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6" y="6827839"/>
            <a:ext cx="7802563" cy="8064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6" y="871538"/>
            <a:ext cx="7802563" cy="5851525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4" indent="0">
              <a:buNone/>
              <a:defRPr sz="2500"/>
            </a:lvl3pPr>
            <a:lvl4pPr marL="1371575" indent="0">
              <a:buNone/>
              <a:defRPr sz="2000"/>
            </a:lvl4pPr>
            <a:lvl5pPr marL="1828767" indent="0">
              <a:buNone/>
              <a:defRPr sz="2000"/>
            </a:lvl5pPr>
            <a:lvl6pPr marL="2285957" indent="0">
              <a:buNone/>
              <a:defRPr sz="2000"/>
            </a:lvl6pPr>
            <a:lvl7pPr marL="2743149" indent="0">
              <a:buNone/>
              <a:defRPr sz="2000"/>
            </a:lvl7pPr>
            <a:lvl8pPr marL="3200341" indent="0">
              <a:buNone/>
              <a:defRPr sz="2000"/>
            </a:lvl8pPr>
            <a:lvl9pPr marL="3657533" indent="0">
              <a:buNone/>
              <a:defRPr sz="2000"/>
            </a:lvl9pPr>
          </a:lstStyle>
          <a:p>
            <a:pPr lvl="0"/>
            <a:endParaRPr lang="en-US" noProof="0" smtClean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6" y="7634289"/>
            <a:ext cx="7802563" cy="1144586"/>
          </a:xfrm>
          <a:prstGeom prst="rect">
            <a:avLst/>
          </a:prstGeom>
        </p:spPr>
        <p:txBody>
          <a:bodyPr vert="horz" lIns="91438" tIns="45720" rIns="91438" bIns="45720"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4" indent="0">
              <a:buNone/>
              <a:defRPr sz="1100"/>
            </a:lvl3pPr>
            <a:lvl4pPr marL="1371575" indent="0">
              <a:buNone/>
              <a:defRPr sz="900"/>
            </a:lvl4pPr>
            <a:lvl5pPr marL="1828767" indent="0">
              <a:buNone/>
              <a:defRPr sz="900"/>
            </a:lvl5pPr>
            <a:lvl6pPr marL="2285957" indent="0">
              <a:buNone/>
              <a:defRPr sz="900"/>
            </a:lvl6pPr>
            <a:lvl7pPr marL="2743149" indent="0">
              <a:buNone/>
              <a:defRPr sz="900"/>
            </a:lvl7pPr>
            <a:lvl8pPr marL="3200341" indent="0">
              <a:buNone/>
              <a:defRPr sz="900"/>
            </a:lvl8pPr>
            <a:lvl9pPr marL="36575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9099646"/>
      </p:ext>
    </p:extLst>
  </p:cSld>
  <p:clrMapOvr>
    <a:masterClrMapping/>
  </p:clrMapOvr>
  <p:transition xmlns:p14="http://schemas.microsoft.com/office/powerpoint/2010/main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276476"/>
            <a:ext cx="11703050" cy="6435726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5758"/>
      </p:ext>
    </p:extLst>
  </p:cSld>
  <p:clrMapOvr>
    <a:masterClrMapping/>
  </p:clrMapOvr>
  <p:transition xmlns:p14="http://schemas.microsoft.com/office/powerpoint/2010/main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254001"/>
            <a:ext cx="2925761" cy="84582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6" y="254001"/>
            <a:ext cx="8624887" cy="8458201"/>
          </a:xfrm>
          <a:prstGeom prst="rect">
            <a:avLst/>
          </a:prstGeom>
        </p:spPr>
        <p:txBody>
          <a:bodyPr vert="eaVert" lIns="91438" tIns="45720" rIns="91438" bIns="4572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26979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1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4.xml"/><Relationship Id="rId12" Type="http://schemas.openxmlformats.org/officeDocument/2006/relationships/theme" Target="../theme/theme14.xml"/><Relationship Id="rId1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2768600"/>
            <a:ext cx="104648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366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11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56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01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46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344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536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727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4919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87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19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6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09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5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142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334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526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718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2768600"/>
            <a:ext cx="50419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758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3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7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2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6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558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75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0994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132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2768600"/>
            <a:ext cx="104648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758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3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7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2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6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558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75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0994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132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72400" y="2768600"/>
            <a:ext cx="39624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758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3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7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2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6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558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75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0994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132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2768600"/>
            <a:ext cx="50419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758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3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7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23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6825" indent="-492125" algn="l" rtl="0" eaLnBrk="0" fontAlgn="base" hangingPunct="0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558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75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09940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132" indent="-493704" algn="l" rtl="0" fontAlgn="base">
        <a:spcBef>
          <a:spcPts val="3800"/>
        </a:spcBef>
        <a:spcAft>
          <a:spcPct val="0"/>
        </a:spcAft>
        <a:buSzPct val="171000"/>
        <a:buFont typeface="Gill San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1270000"/>
            <a:ext cx="10464800" cy="721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36613" indent="-569913" algn="l" rtl="0" eaLnBrk="0" fontAlgn="base" hangingPunct="0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1113" indent="-569913" algn="l" rtl="0" eaLnBrk="0" fontAlgn="base" hangingPunct="0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5613" indent="-569913" algn="l" rtl="0" eaLnBrk="0" fontAlgn="base" hangingPunct="0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0113" indent="-569913" algn="l" rtl="0" eaLnBrk="0" fontAlgn="base" hangingPunct="0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4613" indent="-569913" algn="l" rtl="0" eaLnBrk="0" fontAlgn="base" hangingPunct="0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344" indent="-571489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536" indent="-571489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727" indent="-571489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4919" indent="-571489" algn="l" rtl="0" fontAlgn="base">
        <a:spcBef>
          <a:spcPts val="48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971800"/>
            <a:ext cx="10464800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70000" y="50292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7366000"/>
            <a:ext cx="10464800" cy="170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7366000"/>
            <a:ext cx="10464800" cy="170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5000" y="47879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5000" y="14097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5000" y="47879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5000" y="1409700"/>
            <a:ext cx="58674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70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341313" indent="-3413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741363" indent="-28416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14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5986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5813" indent="-227013" algn="ctr" rtl="0" eaLnBrk="0" fontAlgn="base" hangingPunct="0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270000" y="254000"/>
            <a:ext cx="10464800" cy="243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799" tIns="50799" rIns="50799" bIns="507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ransition xmlns:p14="http://schemas.microsoft.com/office/powerpoint/2010/main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192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384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575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767" algn="ctr" rtl="0" fontAlgn="base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87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19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6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09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5413" indent="-569913" algn="l" rtl="0" eaLnBrk="0" fontAlgn="base" hangingPunct="0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142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334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526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718" indent="-571489" algn="l" rtl="0" fontAlgn="base">
        <a:spcBef>
          <a:spcPts val="2400"/>
        </a:spcBef>
        <a:spcAft>
          <a:spcPct val="0"/>
        </a:spcAft>
        <a:buSzPct val="171000"/>
        <a:buFont typeface="Gill Sans" charset="0"/>
        <a:buChar char="•"/>
        <a:defRPr sz="4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1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3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467" y="3860799"/>
            <a:ext cx="7998333" cy="5998083"/>
          </a:xfrm>
          <a:prstGeom prst="rect">
            <a:avLst/>
          </a:prstGeom>
        </p:spPr>
      </p:pic>
      <p:sp>
        <p:nvSpPr>
          <p:cNvPr id="30" name="Rounded Rectangle 29"/>
          <p:cNvSpPr/>
          <p:nvPr/>
        </p:nvSpPr>
        <p:spPr bwMode="auto">
          <a:xfrm>
            <a:off x="406400" y="3877733"/>
            <a:ext cx="7010400" cy="1920240"/>
          </a:xfrm>
          <a:prstGeom prst="roundRect">
            <a:avLst>
              <a:gd name="adj" fmla="val 13832"/>
            </a:avLst>
          </a:prstGeom>
          <a:ln w="38100" cmpd="sng">
            <a:solidFill>
              <a:srgbClr val="3366FF">
                <a:alpha val="30000"/>
              </a:srgb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 sz="1000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200" y="49885"/>
            <a:ext cx="5009642" cy="41882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2953597"/>
            <a:ext cx="3810000" cy="330327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-423335"/>
            <a:ext cx="5588000" cy="4844796"/>
          </a:xfrm>
          <a:prstGeom prst="rect">
            <a:avLst/>
          </a:prstGeom>
        </p:spPr>
      </p:pic>
      <p:sp>
        <p:nvSpPr>
          <p:cNvPr id="19460" name="TextBox 14"/>
          <p:cNvSpPr txBox="1">
            <a:spLocks noChangeArrowheads="1"/>
          </p:cNvSpPr>
          <p:nvPr/>
        </p:nvSpPr>
        <p:spPr bwMode="auto">
          <a:xfrm>
            <a:off x="-16641" y="0"/>
            <a:ext cx="45397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3000">
                <a:latin typeface="Arial"/>
                <a:cs typeface="Arial"/>
              </a:rPr>
              <a:t>A</a:t>
            </a:r>
          </a:p>
        </p:txBody>
      </p:sp>
      <p:sp>
        <p:nvSpPr>
          <p:cNvPr id="19461" name="TextBox 15"/>
          <p:cNvSpPr txBox="1">
            <a:spLocks noChangeArrowheads="1"/>
          </p:cNvSpPr>
          <p:nvPr/>
        </p:nvSpPr>
        <p:spPr bwMode="auto">
          <a:xfrm>
            <a:off x="7626198" y="0"/>
            <a:ext cx="44127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3000">
                <a:latin typeface="Arial"/>
                <a:cs typeface="Arial"/>
              </a:rPr>
              <a:t>B</a:t>
            </a:r>
          </a:p>
        </p:txBody>
      </p:sp>
      <p:sp>
        <p:nvSpPr>
          <p:cNvPr id="19462" name="TextBox 16"/>
          <p:cNvSpPr txBox="1">
            <a:spLocks noChangeArrowheads="1"/>
          </p:cNvSpPr>
          <p:nvPr/>
        </p:nvSpPr>
        <p:spPr bwMode="auto">
          <a:xfrm>
            <a:off x="-27256" y="3733800"/>
            <a:ext cx="46249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3000">
                <a:latin typeface="Arial"/>
                <a:cs typeface="Arial"/>
              </a:rPr>
              <a:t>C</a:t>
            </a:r>
          </a:p>
        </p:txBody>
      </p:sp>
      <p:sp>
        <p:nvSpPr>
          <p:cNvPr id="20" name="TextBox 15"/>
          <p:cNvSpPr txBox="1">
            <a:spLocks noChangeArrowheads="1"/>
          </p:cNvSpPr>
          <p:nvPr/>
        </p:nvSpPr>
        <p:spPr bwMode="auto">
          <a:xfrm>
            <a:off x="7640101" y="4322802"/>
            <a:ext cx="46249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3000">
                <a:latin typeface="Arial"/>
                <a:cs typeface="Arial"/>
              </a:rPr>
              <a:t>D</a:t>
            </a:r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546533" y="4050268"/>
            <a:ext cx="9033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1">
                <a:solidFill>
                  <a:srgbClr val="0000FF"/>
                </a:solidFill>
                <a:latin typeface="Arial"/>
                <a:cs typeface="Arial"/>
              </a:rPr>
              <a:t>33.2 %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06400" y="5427131"/>
            <a:ext cx="3962400" cy="4936069"/>
            <a:chOff x="3683002" y="5427131"/>
            <a:chExt cx="3962400" cy="4936069"/>
          </a:xfrm>
        </p:grpSpPr>
        <p:sp>
          <p:nvSpPr>
            <p:cNvPr id="27" name="Rounded Rectangle 26"/>
            <p:cNvSpPr/>
            <p:nvPr/>
          </p:nvSpPr>
          <p:spPr bwMode="auto">
            <a:xfrm>
              <a:off x="3683002" y="5867400"/>
              <a:ext cx="3809998" cy="3810000"/>
            </a:xfrm>
            <a:prstGeom prst="roundRect">
              <a:avLst>
                <a:gd name="adj" fmla="val 7387"/>
              </a:avLst>
            </a:prstGeom>
            <a:ln w="38100" cmpd="sng">
              <a:solidFill>
                <a:srgbClr val="800000">
                  <a:alpha val="20000"/>
                </a:srgb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n-US" sz="1000" dirty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5402" y="5427131"/>
              <a:ext cx="3810000" cy="330327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5402" y="7059930"/>
              <a:ext cx="3810000" cy="3303270"/>
            </a:xfrm>
            <a:prstGeom prst="rect">
              <a:avLst/>
            </a:prstGeom>
          </p:spPr>
        </p:pic>
        <p:sp>
          <p:nvSpPr>
            <p:cNvPr id="17" name="TextBox 2"/>
            <p:cNvSpPr txBox="1">
              <a:spLocks noChangeArrowheads="1"/>
            </p:cNvSpPr>
            <p:nvPr/>
          </p:nvSpPr>
          <p:spPr bwMode="auto">
            <a:xfrm>
              <a:off x="4380882" y="9144000"/>
              <a:ext cx="242887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1">
                  <a:solidFill>
                    <a:schemeClr val="tx1"/>
                  </a:solidFill>
                  <a:latin typeface="Arial"/>
                  <a:cs typeface="Arial"/>
                </a:rPr>
                <a:t>Parallel orientations</a:t>
              </a:r>
            </a:p>
            <a:p>
              <a:pPr eaLnBrk="1" hangingPunct="1"/>
              <a:r>
                <a:rPr lang="en-US" sz="1200">
                  <a:solidFill>
                    <a:schemeClr val="tx1"/>
                  </a:solidFill>
                  <a:latin typeface="Arial"/>
                  <a:cs typeface="Arial"/>
                </a:rPr>
                <a:t>of two coiled-coil (iSH2) domains</a:t>
              </a:r>
            </a:p>
          </p:txBody>
        </p:sp>
        <p:sp>
          <p:nvSpPr>
            <p:cNvPr id="22" name="TextBox 4"/>
            <p:cNvSpPr txBox="1">
              <a:spLocks noChangeArrowheads="1"/>
            </p:cNvSpPr>
            <p:nvPr/>
          </p:nvSpPr>
          <p:spPr bwMode="auto">
            <a:xfrm>
              <a:off x="6502402" y="6019800"/>
              <a:ext cx="90331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1">
                  <a:solidFill>
                    <a:srgbClr val="FF0000"/>
                  </a:solidFill>
                  <a:latin typeface="Arial"/>
                  <a:cs typeface="Arial"/>
                </a:rPr>
                <a:t>27.4 %</a:t>
              </a:r>
            </a:p>
          </p:txBody>
        </p:sp>
        <p:sp>
          <p:nvSpPr>
            <p:cNvPr id="24" name="TextBox 6"/>
            <p:cNvSpPr txBox="1">
              <a:spLocks noChangeArrowheads="1"/>
            </p:cNvSpPr>
            <p:nvPr/>
          </p:nvSpPr>
          <p:spPr bwMode="auto">
            <a:xfrm>
              <a:off x="6620134" y="7620000"/>
              <a:ext cx="77493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1">
                  <a:solidFill>
                    <a:srgbClr val="9B30FF"/>
                  </a:solidFill>
                  <a:latin typeface="Arial"/>
                  <a:cs typeface="Arial"/>
                </a:rPr>
                <a:t>7.9 %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267202" y="7281335"/>
            <a:ext cx="3810000" cy="3303270"/>
            <a:chOff x="228602" y="7288533"/>
            <a:chExt cx="3810000" cy="3303270"/>
          </a:xfrm>
        </p:grpSpPr>
        <p:sp>
          <p:nvSpPr>
            <p:cNvPr id="28" name="Rounded Rectangle 27"/>
            <p:cNvSpPr/>
            <p:nvPr/>
          </p:nvSpPr>
          <p:spPr bwMode="auto">
            <a:xfrm>
              <a:off x="254000" y="8160598"/>
              <a:ext cx="3124200" cy="1516802"/>
            </a:xfrm>
            <a:prstGeom prst="roundRect">
              <a:avLst>
                <a:gd name="adj" fmla="val 18635"/>
              </a:avLst>
            </a:prstGeom>
            <a:ln w="38100" cmpd="sng">
              <a:solidFill>
                <a:srgbClr val="008000">
                  <a:alpha val="25000"/>
                </a:srgbClr>
              </a:solidFill>
            </a:ln>
            <a:effec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n-US" sz="1000" dirty="0">
                <a:solidFill>
                  <a:srgbClr val="000000"/>
                </a:solidFill>
                <a:latin typeface="Arial"/>
                <a:ea typeface="ＭＳ Ｐゴシック" charset="0"/>
                <a:cs typeface="Arial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2" y="7288533"/>
              <a:ext cx="3810000" cy="3303270"/>
            </a:xfrm>
            <a:prstGeom prst="rect">
              <a:avLst/>
            </a:prstGeom>
          </p:spPr>
        </p:pic>
        <p:sp>
          <p:nvSpPr>
            <p:cNvPr id="16" name="TextBox 2"/>
            <p:cNvSpPr txBox="1">
              <a:spLocks noChangeArrowheads="1"/>
            </p:cNvSpPr>
            <p:nvPr/>
          </p:nvSpPr>
          <p:spPr bwMode="auto">
            <a:xfrm>
              <a:off x="449326" y="9151198"/>
              <a:ext cx="2775331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1">
                  <a:solidFill>
                    <a:schemeClr val="tx1"/>
                  </a:solidFill>
                  <a:latin typeface="Arial"/>
                  <a:cs typeface="Arial"/>
                </a:rPr>
                <a:t>Anti-parallel orientation</a:t>
              </a:r>
            </a:p>
            <a:p>
              <a:pPr eaLnBrk="1" hangingPunct="1"/>
              <a:r>
                <a:rPr lang="en-US" sz="1200">
                  <a:solidFill>
                    <a:schemeClr val="tx1"/>
                  </a:solidFill>
                  <a:latin typeface="Arial"/>
                  <a:cs typeface="Arial"/>
                </a:rPr>
                <a:t>of two coiled-coil (iSH2) domains</a:t>
              </a:r>
            </a:p>
          </p:txBody>
        </p:sp>
        <p:sp>
          <p:nvSpPr>
            <p:cNvPr id="33" name="TextBox 6"/>
            <p:cNvSpPr txBox="1">
              <a:spLocks noChangeArrowheads="1"/>
            </p:cNvSpPr>
            <p:nvPr/>
          </p:nvSpPr>
          <p:spPr bwMode="auto">
            <a:xfrm>
              <a:off x="353555" y="8248466"/>
              <a:ext cx="90331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1">
                  <a:solidFill>
                    <a:srgbClr val="228B22"/>
                  </a:solidFill>
                  <a:latin typeface="Arial"/>
                  <a:cs typeface="Arial"/>
                </a:rPr>
                <a:t>13.4 %</a:t>
              </a:r>
            </a:p>
          </p:txBody>
        </p:sp>
      </p:grpSp>
      <p:sp>
        <p:nvSpPr>
          <p:cNvPr id="26" name="Rounded Rectangle 25"/>
          <p:cNvSpPr/>
          <p:nvPr/>
        </p:nvSpPr>
        <p:spPr bwMode="auto">
          <a:xfrm>
            <a:off x="4292600" y="5867400"/>
            <a:ext cx="3124200" cy="2209800"/>
          </a:xfrm>
          <a:prstGeom prst="roundRect">
            <a:avLst>
              <a:gd name="adj" fmla="val 13654"/>
            </a:avLst>
          </a:prstGeom>
          <a:ln w="38100" cmpd="sng">
            <a:solidFill>
              <a:srgbClr val="CD950C">
                <a:alpha val="40000"/>
              </a:srgbClr>
            </a:solidFill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 sz="1000" dirty="0">
              <a:solidFill>
                <a:srgbClr val="000000"/>
              </a:solidFill>
              <a:latin typeface="Arial"/>
              <a:ea typeface="ＭＳ Ｐゴシック" charset="0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134" y="5588001"/>
            <a:ext cx="3810000" cy="3303270"/>
          </a:xfrm>
          <a:prstGeom prst="rect">
            <a:avLst/>
          </a:prstGeom>
        </p:spPr>
      </p:pic>
      <p:sp>
        <p:nvSpPr>
          <p:cNvPr id="23" name="TextBox 5"/>
          <p:cNvSpPr txBox="1">
            <a:spLocks noChangeArrowheads="1"/>
          </p:cNvSpPr>
          <p:nvPr/>
        </p:nvSpPr>
        <p:spPr bwMode="auto">
          <a:xfrm>
            <a:off x="4394201" y="6019800"/>
            <a:ext cx="9033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1">
                <a:solidFill>
                  <a:srgbClr val="8B7500"/>
                </a:solidFill>
                <a:latin typeface="Arial"/>
                <a:cs typeface="Arial"/>
              </a:rPr>
              <a:t>18.2 %</a:t>
            </a:r>
          </a:p>
        </p:txBody>
      </p:sp>
      <p:sp>
        <p:nvSpPr>
          <p:cNvPr id="29" name="TextBox 2"/>
          <p:cNvSpPr txBox="1">
            <a:spLocks noChangeArrowheads="1"/>
          </p:cNvSpPr>
          <p:nvPr/>
        </p:nvSpPr>
        <p:spPr bwMode="auto">
          <a:xfrm>
            <a:off x="4371527" y="7538864"/>
            <a:ext cx="298080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1">
                <a:solidFill>
                  <a:schemeClr val="tx1"/>
                </a:solidFill>
                <a:latin typeface="Arial"/>
                <a:cs typeface="Arial"/>
              </a:rPr>
              <a:t>Perpendicular orientation</a:t>
            </a:r>
          </a:p>
          <a:p>
            <a:pPr eaLnBrk="1" hangingPunct="1"/>
            <a:r>
              <a:rPr lang="en-US" sz="1200">
                <a:solidFill>
                  <a:schemeClr val="tx1"/>
                </a:solidFill>
                <a:latin typeface="Arial"/>
                <a:cs typeface="Arial"/>
              </a:rPr>
              <a:t>of two coiled-coil (iSH2) domains</a:t>
            </a:r>
          </a:p>
        </p:txBody>
      </p:sp>
      <p:sp>
        <p:nvSpPr>
          <p:cNvPr id="31" name="TextBox 2"/>
          <p:cNvSpPr txBox="1">
            <a:spLocks noChangeArrowheads="1"/>
          </p:cNvSpPr>
          <p:nvPr/>
        </p:nvSpPr>
        <p:spPr bwMode="auto">
          <a:xfrm>
            <a:off x="4565392" y="4800600"/>
            <a:ext cx="255712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1pPr>
            <a:lvl2pPr marL="742950" indent="-28575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2pPr>
            <a:lvl3pPr marL="11430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3pPr>
            <a:lvl4pPr marL="16002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4pPr>
            <a:lvl5pPr marL="2057400" indent="-228600" eaLnBrk="0" hangingPunct="0"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100">
                <a:solidFill>
                  <a:srgbClr val="000000"/>
                </a:solidFill>
                <a:latin typeface="Gill Sans" charset="0"/>
                <a:ea typeface="Heiti SC Light" charset="0"/>
                <a:cs typeface="Heiti SC Light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1">
                <a:solidFill>
                  <a:schemeClr val="tx1"/>
                </a:solidFill>
                <a:latin typeface="Arial"/>
                <a:cs typeface="Arial"/>
              </a:rPr>
              <a:t>Unaligned orientation</a:t>
            </a:r>
          </a:p>
          <a:p>
            <a:pPr eaLnBrk="1" hangingPunct="1"/>
            <a:r>
              <a:rPr lang="en-US" sz="1200">
                <a:solidFill>
                  <a:schemeClr val="tx1"/>
                </a:solidFill>
                <a:latin typeface="Arial"/>
                <a:cs typeface="Arial"/>
              </a:rPr>
              <a:t>of two coiled-coil (iSH2) domains</a:t>
            </a:r>
          </a:p>
        </p:txBody>
      </p:sp>
      <p:sp>
        <p:nvSpPr>
          <p:cNvPr id="6" name="Rectangle 5"/>
          <p:cNvSpPr/>
          <p:nvPr/>
        </p:nvSpPr>
        <p:spPr>
          <a:xfrm>
            <a:off x="3916915" y="4147978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00FF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992749" y="3860802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00FF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733877" y="4597401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00FF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405916" y="4371201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00FF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914671" y="4842245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00FF"/>
                </a:solidFill>
                <a:latin typeface="Arial"/>
                <a:cs typeface="Arial"/>
              </a:rPr>
              <a:t>SH3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2595731" y="4385732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B2EE"/>
                </a:solidFill>
                <a:latin typeface="Arial"/>
                <a:cs typeface="Arial"/>
              </a:rPr>
              <a:t>SH3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228062" y="5181600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B2EE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3091463" y="5057001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B2EE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764515" y="5240179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B2EE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848884" y="4876800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B2EE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2929497" y="7010400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474616" y="6468533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50" name="Rectangle 49"/>
          <p:cNvSpPr/>
          <p:nvPr/>
        </p:nvSpPr>
        <p:spPr>
          <a:xfrm>
            <a:off x="1622153" y="6096000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92200" y="7408334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86107" y="6951134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  <a:latin typeface="Arial"/>
                <a:cs typeface="Arial"/>
              </a:rPr>
              <a:t>SH3</a:t>
            </a:r>
          </a:p>
        </p:txBody>
      </p:sp>
      <p:sp>
        <p:nvSpPr>
          <p:cNvPr id="53" name="Rectangle 52"/>
          <p:cNvSpPr/>
          <p:nvPr/>
        </p:nvSpPr>
        <p:spPr>
          <a:xfrm>
            <a:off x="3081897" y="6459379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8500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54" name="Rectangle 53"/>
          <p:cNvSpPr/>
          <p:nvPr/>
        </p:nvSpPr>
        <p:spPr>
          <a:xfrm>
            <a:off x="2346684" y="7069666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8500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477284" y="5895201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8500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736114" y="7323667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8500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57" name="Rectangle 56"/>
          <p:cNvSpPr/>
          <p:nvPr/>
        </p:nvSpPr>
        <p:spPr>
          <a:xfrm>
            <a:off x="1010163" y="6510868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8500"/>
                </a:solidFill>
                <a:latin typeface="Arial"/>
                <a:cs typeface="Arial"/>
              </a:rPr>
              <a:t>SH3</a:t>
            </a:r>
          </a:p>
        </p:txBody>
      </p:sp>
      <p:sp>
        <p:nvSpPr>
          <p:cNvPr id="58" name="Rectangle 57"/>
          <p:cNvSpPr/>
          <p:nvPr/>
        </p:nvSpPr>
        <p:spPr>
          <a:xfrm>
            <a:off x="3158097" y="8745379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660066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59" name="Rectangle 58"/>
          <p:cNvSpPr/>
          <p:nvPr/>
        </p:nvSpPr>
        <p:spPr>
          <a:xfrm>
            <a:off x="2362202" y="8880848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660066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010684" y="7992533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660066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440664" y="8037268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660066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62" name="Rectangle 61"/>
          <p:cNvSpPr/>
          <p:nvPr/>
        </p:nvSpPr>
        <p:spPr>
          <a:xfrm>
            <a:off x="1152671" y="8288179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660066"/>
                </a:solidFill>
                <a:latin typeface="Arial"/>
                <a:cs typeface="Arial"/>
              </a:rPr>
              <a:t>SH3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403628" y="8215069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69C9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64" name="Rectangle 63"/>
          <p:cNvSpPr/>
          <p:nvPr/>
        </p:nvSpPr>
        <p:spPr>
          <a:xfrm>
            <a:off x="2321283" y="7543800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69C9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476997" y="8028804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69C9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66" name="Rectangle 65"/>
          <p:cNvSpPr/>
          <p:nvPr/>
        </p:nvSpPr>
        <p:spPr>
          <a:xfrm>
            <a:off x="356930" y="7865534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69C9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67" name="Rectangle 66"/>
          <p:cNvSpPr/>
          <p:nvPr/>
        </p:nvSpPr>
        <p:spPr>
          <a:xfrm>
            <a:off x="843131" y="9017001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69C9"/>
                </a:solidFill>
                <a:latin typeface="Arial"/>
                <a:cs typeface="Arial"/>
              </a:rPr>
              <a:t>SH3</a:t>
            </a:r>
          </a:p>
        </p:txBody>
      </p:sp>
      <p:cxnSp>
        <p:nvCxnSpPr>
          <p:cNvPr id="11" name="Straight Connector 10"/>
          <p:cNvCxnSpPr/>
          <p:nvPr/>
        </p:nvCxnSpPr>
        <p:spPr bwMode="auto">
          <a:xfrm flipH="1">
            <a:off x="2675466" y="8246534"/>
            <a:ext cx="42190" cy="2286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2" name="Straight Connector 71"/>
          <p:cNvCxnSpPr/>
          <p:nvPr/>
        </p:nvCxnSpPr>
        <p:spPr bwMode="auto">
          <a:xfrm flipH="1">
            <a:off x="3047999" y="8238067"/>
            <a:ext cx="109924" cy="177801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5" name="Rectangle 74"/>
          <p:cNvSpPr/>
          <p:nvPr/>
        </p:nvSpPr>
        <p:spPr>
          <a:xfrm>
            <a:off x="5193079" y="6504801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8B814C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5826483" y="7446433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8B814C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77" name="Rectangle 76"/>
          <p:cNvSpPr/>
          <p:nvPr/>
        </p:nvSpPr>
        <p:spPr>
          <a:xfrm>
            <a:off x="4835672" y="7137402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8B814C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78" name="Rectangle 77"/>
          <p:cNvSpPr/>
          <p:nvPr/>
        </p:nvSpPr>
        <p:spPr>
          <a:xfrm>
            <a:off x="6377175" y="7306046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8B814C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79" name="Rectangle 78"/>
          <p:cNvSpPr/>
          <p:nvPr/>
        </p:nvSpPr>
        <p:spPr>
          <a:xfrm>
            <a:off x="6445761" y="6248400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8B814C"/>
                </a:solidFill>
                <a:latin typeface="Arial"/>
                <a:cs typeface="Arial"/>
              </a:rPr>
              <a:t>SH3</a:t>
            </a:r>
          </a:p>
        </p:txBody>
      </p:sp>
      <p:cxnSp>
        <p:nvCxnSpPr>
          <p:cNvPr id="80" name="Straight Connector 79"/>
          <p:cNvCxnSpPr/>
          <p:nvPr/>
        </p:nvCxnSpPr>
        <p:spPr bwMode="auto">
          <a:xfrm>
            <a:off x="5588000" y="6705600"/>
            <a:ext cx="262610" cy="1524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3" name="Straight Connector 82"/>
          <p:cNvCxnSpPr/>
          <p:nvPr/>
        </p:nvCxnSpPr>
        <p:spPr bwMode="auto">
          <a:xfrm flipV="1">
            <a:off x="6045200" y="6400800"/>
            <a:ext cx="457200" cy="110064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6" name="Rectangle 85"/>
          <p:cNvSpPr/>
          <p:nvPr/>
        </p:nvSpPr>
        <p:spPr>
          <a:xfrm>
            <a:off x="6587067" y="6764866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950C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87" name="Rectangle 86"/>
          <p:cNvSpPr/>
          <p:nvPr/>
        </p:nvSpPr>
        <p:spPr>
          <a:xfrm>
            <a:off x="5106813" y="5849779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950C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88" name="Rectangle 87"/>
          <p:cNvSpPr/>
          <p:nvPr/>
        </p:nvSpPr>
        <p:spPr>
          <a:xfrm>
            <a:off x="5038871" y="6840379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950C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89" name="Rectangle 88"/>
          <p:cNvSpPr/>
          <p:nvPr/>
        </p:nvSpPr>
        <p:spPr>
          <a:xfrm>
            <a:off x="6476026" y="5867400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950C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445761" y="6451599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CD950C"/>
                </a:solidFill>
                <a:latin typeface="Arial"/>
                <a:cs typeface="Arial"/>
              </a:rPr>
              <a:t>SH3</a:t>
            </a:r>
          </a:p>
        </p:txBody>
      </p:sp>
      <p:cxnSp>
        <p:nvCxnSpPr>
          <p:cNvPr id="95" name="Straight Connector 94"/>
          <p:cNvCxnSpPr/>
          <p:nvPr/>
        </p:nvCxnSpPr>
        <p:spPr bwMode="auto">
          <a:xfrm>
            <a:off x="5748867" y="7340601"/>
            <a:ext cx="194736" cy="182033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8" name="Rectangle 97"/>
          <p:cNvSpPr/>
          <p:nvPr/>
        </p:nvSpPr>
        <p:spPr>
          <a:xfrm>
            <a:off x="5977497" y="9017001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8000"/>
                </a:solidFill>
                <a:latin typeface="Arial"/>
                <a:cs typeface="Arial"/>
              </a:rPr>
              <a:t>iSH2</a:t>
            </a:r>
          </a:p>
        </p:txBody>
      </p:sp>
      <p:sp>
        <p:nvSpPr>
          <p:cNvPr id="99" name="Rectangle 98"/>
          <p:cNvSpPr/>
          <p:nvPr/>
        </p:nvSpPr>
        <p:spPr>
          <a:xfrm>
            <a:off x="6740596" y="8229600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8000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6790266" y="8551334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8000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368259" y="8110378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8000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5185106" y="8130402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8000"/>
                </a:solidFill>
                <a:latin typeface="Arial"/>
                <a:cs typeface="Arial"/>
              </a:rPr>
              <a:t>SH3</a:t>
            </a:r>
          </a:p>
        </p:txBody>
      </p:sp>
      <p:cxnSp>
        <p:nvCxnSpPr>
          <p:cNvPr id="103" name="Straight Connector 102"/>
          <p:cNvCxnSpPr/>
          <p:nvPr/>
        </p:nvCxnSpPr>
        <p:spPr bwMode="auto">
          <a:xfrm flipV="1">
            <a:off x="6197600" y="8839200"/>
            <a:ext cx="76200" cy="2286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7" name="Rectangle 106"/>
          <p:cNvSpPr/>
          <p:nvPr/>
        </p:nvSpPr>
        <p:spPr>
          <a:xfrm>
            <a:off x="5149150" y="9025468"/>
            <a:ext cx="5054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CD00"/>
                </a:solidFill>
                <a:latin typeface="Arial"/>
                <a:cs typeface="Arial"/>
              </a:rPr>
              <a:t>nSH2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6676464" y="9036335"/>
            <a:ext cx="49825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CD00"/>
                </a:solidFill>
                <a:latin typeface="Arial"/>
                <a:cs typeface="Arial"/>
              </a:rPr>
              <a:t>cSH2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848497" y="8532567"/>
            <a:ext cx="45542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CD00"/>
                </a:solidFill>
                <a:latin typeface="Arial"/>
                <a:cs typeface="Arial"/>
              </a:rPr>
              <a:t>BCR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5594862" y="8191500"/>
            <a:ext cx="4341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CD00"/>
                </a:solidFill>
                <a:latin typeface="Arial"/>
                <a:cs typeface="Arial"/>
              </a:rPr>
              <a:t>SH3</a:t>
            </a:r>
          </a:p>
        </p:txBody>
      </p:sp>
      <p:cxnSp>
        <p:nvCxnSpPr>
          <p:cNvPr id="111" name="Straight Connector 110"/>
          <p:cNvCxnSpPr/>
          <p:nvPr/>
        </p:nvCxnSpPr>
        <p:spPr bwMode="auto">
          <a:xfrm flipH="1" flipV="1">
            <a:off x="6447365" y="8987367"/>
            <a:ext cx="304800" cy="1524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3" name="Rectangle 112"/>
          <p:cNvSpPr/>
          <p:nvPr/>
        </p:nvSpPr>
        <p:spPr>
          <a:xfrm>
            <a:off x="6891897" y="8858532"/>
            <a:ext cx="4626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00CD00"/>
                </a:solidFill>
                <a:latin typeface="Arial"/>
                <a:cs typeface="Arial"/>
              </a:rPr>
              <a:t>iSH2</a:t>
            </a:r>
          </a:p>
        </p:txBody>
      </p:sp>
      <p:cxnSp>
        <p:nvCxnSpPr>
          <p:cNvPr id="114" name="Straight Connector 113"/>
          <p:cNvCxnSpPr/>
          <p:nvPr/>
        </p:nvCxnSpPr>
        <p:spPr bwMode="auto">
          <a:xfrm flipH="1" flipV="1">
            <a:off x="6333068" y="8754534"/>
            <a:ext cx="609600" cy="2286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6" name="Straight Connector 115"/>
          <p:cNvCxnSpPr/>
          <p:nvPr/>
        </p:nvCxnSpPr>
        <p:spPr bwMode="auto">
          <a:xfrm flipH="1" flipV="1">
            <a:off x="5435600" y="8339665"/>
            <a:ext cx="228600" cy="194735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5" name="Straight Connector 124"/>
          <p:cNvCxnSpPr/>
          <p:nvPr/>
        </p:nvCxnSpPr>
        <p:spPr bwMode="auto">
          <a:xfrm>
            <a:off x="5240865" y="7289799"/>
            <a:ext cx="228600" cy="105837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3" name="Rectangle 122"/>
          <p:cNvSpPr/>
          <p:nvPr/>
        </p:nvSpPr>
        <p:spPr>
          <a:xfrm>
            <a:off x="101600" y="2743200"/>
            <a:ext cx="26996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sz="1800" i="1">
                <a:solidFill>
                  <a:schemeClr val="tx1"/>
                </a:solidFill>
                <a:latin typeface="Arial"/>
                <a:cs typeface="Arial"/>
              </a:rPr>
              <a:t>Ab initio </a:t>
            </a:r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shape by SAXS</a:t>
            </a:r>
          </a:p>
        </p:txBody>
      </p:sp>
      <p:cxnSp>
        <p:nvCxnSpPr>
          <p:cNvPr id="128" name="Straight Connector 127"/>
          <p:cNvCxnSpPr/>
          <p:nvPr/>
        </p:nvCxnSpPr>
        <p:spPr bwMode="auto">
          <a:xfrm flipV="1">
            <a:off x="1930400" y="2362200"/>
            <a:ext cx="499535" cy="38100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3" name="Straight Connector 92"/>
          <p:cNvCxnSpPr/>
          <p:nvPr/>
        </p:nvCxnSpPr>
        <p:spPr bwMode="auto">
          <a:xfrm>
            <a:off x="1972732" y="3589867"/>
            <a:ext cx="4160520" cy="0"/>
          </a:xfrm>
          <a:prstGeom prst="line">
            <a:avLst/>
          </a:prstGeom>
          <a:blipFill dpi="0" rotWithShape="0">
            <a:blip r:embed="rId11"/>
            <a:srcRect/>
            <a:tile tx="0" ty="0" sx="100000" sy="100000" flip="none" algn="tl"/>
          </a:blipFill>
          <a:ln w="28575" cap="flat" cmpd="sng" algn="ctr">
            <a:solidFill>
              <a:schemeClr val="tx1"/>
            </a:solidFill>
            <a:prstDash val="solid"/>
            <a:round/>
            <a:headEnd type="triangle" w="med" len="lg"/>
            <a:tailEnd type="triangle" w="med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" name="Rectangle 13"/>
          <p:cNvSpPr/>
          <p:nvPr/>
        </p:nvSpPr>
        <p:spPr>
          <a:xfrm>
            <a:off x="2540000" y="3200400"/>
            <a:ext cx="928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>
                <a:solidFill>
                  <a:schemeClr val="tx1"/>
                </a:solidFill>
                <a:latin typeface="Arial"/>
                <a:cs typeface="Arial"/>
              </a:rPr>
              <a:t>~200 Å</a:t>
            </a:r>
            <a:endParaRPr lang="en-US" sz="180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02" y="0"/>
            <a:ext cx="9753600" cy="97536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701800" y="937916"/>
            <a:ext cx="304800" cy="7991856"/>
            <a:chOff x="1701800" y="937916"/>
            <a:chExt cx="304800" cy="7991856"/>
          </a:xfrm>
        </p:grpSpPr>
        <p:sp>
          <p:nvSpPr>
            <p:cNvPr id="5" name="TextBox 2"/>
            <p:cNvSpPr txBox="1">
              <a:spLocks noChangeArrowheads="1"/>
            </p:cNvSpPr>
            <p:nvPr/>
          </p:nvSpPr>
          <p:spPr bwMode="auto">
            <a:xfrm>
              <a:off x="1701800" y="4495800"/>
              <a:ext cx="304800" cy="1938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wrap="square">
              <a:spAutoFit/>
            </a:bodyPr>
            <a:lstStyle>
              <a:lvl1pPr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1pPr>
              <a:lvl2pPr marL="742950" indent="-28575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2pPr>
              <a:lvl3pPr marL="11430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3pPr>
              <a:lvl4pPr marL="16002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4pPr>
              <a:lvl5pPr marL="2057400" indent="-228600" eaLnBrk="0" hangingPunct="0"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4100">
                  <a:solidFill>
                    <a:srgbClr val="000000"/>
                  </a:solidFill>
                  <a:latin typeface="Gill Sans" charset="0"/>
                  <a:ea typeface="Heiti SC Light" charset="0"/>
                  <a:cs typeface="Heiti SC Light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4000">
                  <a:solidFill>
                    <a:srgbClr val="0000FF"/>
                  </a:solidFill>
                  <a:latin typeface="Arial"/>
                  <a:cs typeface="Arial"/>
                </a:rPr>
                <a:t>   </a:t>
              </a: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-2112771" y="4828688"/>
              <a:ext cx="7991856" cy="210312"/>
            </a:xfrm>
            <a:prstGeom prst="rect">
              <a:avLst/>
            </a:prstGeom>
          </p:spPr>
        </p:pic>
      </p:grpSp>
      <p:cxnSp>
        <p:nvCxnSpPr>
          <p:cNvPr id="8" name="Straight Connector 7"/>
          <p:cNvCxnSpPr/>
          <p:nvPr/>
        </p:nvCxnSpPr>
        <p:spPr bwMode="auto">
          <a:xfrm>
            <a:off x="2042658" y="12954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" name="Straight Connector 8"/>
          <p:cNvCxnSpPr/>
          <p:nvPr/>
        </p:nvCxnSpPr>
        <p:spPr bwMode="auto">
          <a:xfrm>
            <a:off x="2030207" y="23622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/>
        </p:nvCxnSpPr>
        <p:spPr bwMode="auto">
          <a:xfrm>
            <a:off x="2030207" y="34290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2032996" y="44958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2030207" y="55626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2030207" y="66294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/>
        </p:nvCxnSpPr>
        <p:spPr bwMode="auto">
          <a:xfrm>
            <a:off x="2030207" y="7696200"/>
            <a:ext cx="91440" cy="0"/>
          </a:xfrm>
          <a:prstGeom prst="line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Box 2"/>
          <p:cNvSpPr txBox="1"/>
          <p:nvPr/>
        </p:nvSpPr>
        <p:spPr>
          <a:xfrm>
            <a:off x="3014762" y="8987135"/>
            <a:ext cx="5623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rial"/>
                <a:cs typeface="Arial"/>
              </a:rPr>
              <a:t>Cross-linked residues (full-length dimer)</a:t>
            </a:r>
          </a:p>
        </p:txBody>
      </p:sp>
      <p:sp>
        <p:nvSpPr>
          <p:cNvPr id="7" name="Rectangle 6"/>
          <p:cNvSpPr/>
          <p:nvPr/>
        </p:nvSpPr>
        <p:spPr>
          <a:xfrm>
            <a:off x="1224002" y="2130895"/>
            <a:ext cx="553998" cy="5531622"/>
          </a:xfrm>
          <a:prstGeom prst="rect">
            <a:avLst/>
          </a:prstGeom>
        </p:spPr>
        <p:txBody>
          <a:bodyPr vert="vert270" wrap="none">
            <a:spAutoFit/>
          </a:bodyPr>
          <a:lstStyle/>
          <a:p>
            <a:r>
              <a:rPr lang="en-US" sz="2400">
                <a:latin typeface="Arial"/>
                <a:cs typeface="Arial"/>
              </a:rPr>
              <a:t>Cross-linked residues (full-length dimer)</a:t>
            </a:r>
          </a:p>
        </p:txBody>
      </p:sp>
    </p:spTree>
    <p:extLst>
      <p:ext uri="{BB962C8B-B14F-4D97-AF65-F5344CB8AC3E}">
        <p14:creationId xmlns:p14="http://schemas.microsoft.com/office/powerpoint/2010/main" val="10288888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333399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Left">
  <a:themeElements>
    <a:clrScheme name="Title &amp; Bullets - Lef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itle &amp; Bullets - 2 Column">
  <a:themeElements>
    <a:clrScheme name="Title &amp; Bullets - 2 Colum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itle &amp; Bullets - Right">
  <a:themeElements>
    <a:clrScheme name="Title &amp; Bullets - Righ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Title, Bullets &amp; Photo">
  <a:themeElements>
    <a:clrScheme name="Title, Bullets &amp; Phot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ullets">
  <a:themeElements>
    <a:clrScheme name="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- Center">
  <a:themeElements>
    <a:clrScheme name="Title - Cent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itle &amp; Subtitle">
  <a:themeElements>
    <a:clrScheme name="Title &amp; Subtitl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hoto - Horizontal">
  <a:themeElements>
    <a:clrScheme name="Photo - Horizont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Horizontal Reflection">
  <a:themeElements>
    <a:clrScheme name="Photo - Horizontal Reflec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Reflection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Photo - Horizontal Reflec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Photo - Vertical">
  <a:themeElements>
    <a:clrScheme name="Photo - Vertica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Photo - Vertical Reflection">
  <a:themeElements>
    <a:clrScheme name="Photo - Vertical Reflec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Reflection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Photo - Vertical Reflec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- Top">
  <a:themeElements>
    <a:clrScheme name="Title - Top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6335</TotalTime>
  <Pages>0</Pages>
  <Words>140</Words>
  <Characters>0</Characters>
  <Application>Microsoft Macintosh PowerPoint</Application>
  <PresentationFormat>Custom</PresentationFormat>
  <Lines>0</Lines>
  <Paragraphs>73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14</vt:i4>
      </vt:variant>
      <vt:variant>
        <vt:lpstr>Slide Titles</vt:lpstr>
      </vt:variant>
      <vt:variant>
        <vt:i4>2</vt:i4>
      </vt:variant>
    </vt:vector>
  </HeadingPairs>
  <TitlesOfParts>
    <vt:vector size="16" baseType="lpstr">
      <vt:lpstr>Title &amp; Bullets</vt:lpstr>
      <vt:lpstr>Bullets</vt:lpstr>
      <vt:lpstr>Title - Center</vt:lpstr>
      <vt:lpstr>Title &amp; Subtitle</vt:lpstr>
      <vt:lpstr>Photo - Horizontal</vt:lpstr>
      <vt:lpstr>Photo - Horizontal Reflection</vt:lpstr>
      <vt:lpstr>Photo - Vertical</vt:lpstr>
      <vt:lpstr>Photo - Vertical Reflection</vt:lpstr>
      <vt:lpstr>Title - Top</vt:lpstr>
      <vt:lpstr>Blank</vt:lpstr>
      <vt:lpstr>Title &amp; Bullets - Left</vt:lpstr>
      <vt:lpstr>Title &amp; Bullets - 2 Column</vt:lpstr>
      <vt:lpstr>Title &amp; Bullets - Right</vt:lpstr>
      <vt:lpstr>Title, Bullets &amp; Photo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Seung Joong Kim</cp:lastModifiedBy>
  <cp:revision>606</cp:revision>
  <cp:lastPrinted>2014-09-15T18:41:20Z</cp:lastPrinted>
  <dcterms:modified xsi:type="dcterms:W3CDTF">2015-08-26T22:54:45Z</dcterms:modified>
</cp:coreProperties>
</file>